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64"/>
    <p:restoredTop sz="94659"/>
  </p:normalViewPr>
  <p:slideViewPr>
    <p:cSldViewPr snapToGrid="0" snapToObjects="1">
      <p:cViewPr varScale="1">
        <p:scale>
          <a:sx n="76" d="100"/>
          <a:sy n="76" d="100"/>
        </p:scale>
        <p:origin x="200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Users/johansjolander/Documents/applecations/Eclipse_JDK/Eclipse.ap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5" y="1122363"/>
            <a:ext cx="8382392" cy="881801"/>
          </a:xfrm>
        </p:spPr>
        <p:txBody>
          <a:bodyPr/>
          <a:lstStyle/>
          <a:p>
            <a:r>
              <a:rPr lang="en-US" dirty="0" err="1" smtClean="0"/>
              <a:t>Taskmanager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Projektarbete</a:t>
            </a:r>
            <a:r>
              <a:rPr lang="en-US" dirty="0"/>
              <a:t> - Java </a:t>
            </a:r>
            <a:r>
              <a:rPr lang="en-US" dirty="0" err="1"/>
              <a:t>Webbteknik</a:t>
            </a:r>
            <a:r>
              <a:rPr lang="en-US" dirty="0"/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20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030133" y="643466"/>
            <a:ext cx="4860000" cy="54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err="1" smtClean="0"/>
              <a:t>Relationsdatabas</a:t>
            </a:r>
            <a:endParaRPr lang="en-US" sz="2800" b="1" i="1" dirty="0"/>
          </a:p>
        </p:txBody>
      </p:sp>
      <p:sp>
        <p:nvSpPr>
          <p:cNvPr id="11" name="Rectangle 10"/>
          <p:cNvSpPr/>
          <p:nvPr/>
        </p:nvSpPr>
        <p:spPr>
          <a:xfrm>
            <a:off x="1286933" y="2641600"/>
            <a:ext cx="19304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691466" y="2641600"/>
            <a:ext cx="19304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095999" y="2641600"/>
            <a:ext cx="19304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Workitem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8669867" y="2641600"/>
            <a:ext cx="1930400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Issue</a:t>
            </a:r>
            <a:endParaRPr lang="en-US" dirty="0"/>
          </a:p>
        </p:txBody>
      </p:sp>
      <p:cxnSp>
        <p:nvCxnSpPr>
          <p:cNvPr id="16" name="Elbow Connector 15"/>
          <p:cNvCxnSpPr>
            <a:stCxn id="12" idx="0"/>
            <a:endCxn id="11" idx="0"/>
          </p:cNvCxnSpPr>
          <p:nvPr/>
        </p:nvCxnSpPr>
        <p:spPr>
          <a:xfrm rot="16200000" flipV="1">
            <a:off x="3454400" y="1439333"/>
            <a:ext cx="12700" cy="2404533"/>
          </a:xfrm>
          <a:prstGeom prst="bentConnector3">
            <a:avLst>
              <a:gd name="adj1" fmla="val 6333339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/>
          <p:nvPr/>
        </p:nvCxnSpPr>
        <p:spPr>
          <a:xfrm rot="5400000" flipH="1" flipV="1">
            <a:off x="5903383" y="2194983"/>
            <a:ext cx="12700" cy="2404533"/>
          </a:xfrm>
          <a:prstGeom prst="bentConnector3">
            <a:avLst>
              <a:gd name="adj1" fmla="val -5400016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/>
          <p:nvPr/>
        </p:nvCxnSpPr>
        <p:spPr>
          <a:xfrm rot="16200000" flipV="1">
            <a:off x="8307916" y="1426632"/>
            <a:ext cx="12700" cy="2404533"/>
          </a:xfrm>
          <a:prstGeom prst="bentConnector3">
            <a:avLst>
              <a:gd name="adj1" fmla="val 6333339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763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Affärslogik</a:t>
            </a:r>
            <a:r>
              <a:rPr lang="en-US" b="1" dirty="0" smtClean="0"/>
              <a:t>: “User” 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En</a:t>
            </a:r>
            <a:r>
              <a:rPr lang="en-US" dirty="0"/>
              <a:t> User </a:t>
            </a:r>
            <a:r>
              <a:rPr lang="en-US" dirty="0" err="1"/>
              <a:t>måste</a:t>
            </a:r>
            <a:r>
              <a:rPr lang="en-US" dirty="0"/>
              <a:t> ha </a:t>
            </a:r>
            <a:r>
              <a:rPr lang="en-US" dirty="0" err="1"/>
              <a:t>ett</a:t>
            </a:r>
            <a:r>
              <a:rPr lang="en-US" dirty="0"/>
              <a:t> </a:t>
            </a:r>
            <a:r>
              <a:rPr lang="en-US" dirty="0" err="1"/>
              <a:t>användarnamn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är</a:t>
            </a:r>
            <a:r>
              <a:rPr lang="en-US" dirty="0"/>
              <a:t> </a:t>
            </a:r>
            <a:r>
              <a:rPr lang="en-US" dirty="0" err="1"/>
              <a:t>minst</a:t>
            </a:r>
            <a:r>
              <a:rPr lang="en-US" dirty="0"/>
              <a:t> 10 </a:t>
            </a:r>
            <a:r>
              <a:rPr lang="en-US" dirty="0" err="1"/>
              <a:t>tecken</a:t>
            </a:r>
            <a:r>
              <a:rPr lang="en-US" dirty="0"/>
              <a:t> </a:t>
            </a:r>
            <a:r>
              <a:rPr lang="en-US" dirty="0" err="1"/>
              <a:t>långt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När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User </a:t>
            </a:r>
            <a:r>
              <a:rPr lang="en-US" dirty="0" err="1"/>
              <a:t>inaktivares</a:t>
            </a:r>
            <a:r>
              <a:rPr lang="en-US" dirty="0"/>
              <a:t> </a:t>
            </a:r>
            <a:r>
              <a:rPr lang="en-US" dirty="0" err="1"/>
              <a:t>ändras</a:t>
            </a:r>
            <a:r>
              <a:rPr lang="en-US" dirty="0"/>
              <a:t> status på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dennes</a:t>
            </a:r>
            <a:r>
              <a:rPr lang="en-US" dirty="0"/>
              <a:t> </a:t>
            </a:r>
            <a:r>
              <a:rPr lang="en-US" dirty="0" err="1"/>
              <a:t>WorkItem</a:t>
            </a:r>
            <a:r>
              <a:rPr lang="en-US" dirty="0"/>
              <a:t> till </a:t>
            </a:r>
            <a:r>
              <a:rPr lang="en-US" i="1" dirty="0" err="1"/>
              <a:t>Unstarted</a:t>
            </a:r>
            <a:r>
              <a:rPr lang="en-US" i="1" dirty="0"/>
              <a:t> 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94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89984" y="2520950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70442" y="2520950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Repository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320061" y="2037809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7582404" y="2068512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9829703" y="2037809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n 8"/>
          <p:cNvSpPr/>
          <p:nvPr/>
        </p:nvSpPr>
        <p:spPr>
          <a:xfrm>
            <a:off x="10602936" y="2573785"/>
            <a:ext cx="1155443" cy="2711003"/>
          </a:xfrm>
          <a:prstGeom prst="can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</a:p>
          <a:p>
            <a:pPr algn="ctr"/>
            <a:r>
              <a:rPr lang="en-US" dirty="0" err="1" smtClean="0"/>
              <a:t>MySql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92466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370441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Repository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 rot="10800000">
            <a:off x="5194229" y="3983544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10800000">
            <a:off x="7501233" y="4044950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10800000">
            <a:off x="9722759" y="4014247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6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89984" y="2520950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70442" y="2520950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Repository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860800" y="2475896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Resource</a:t>
            </a:r>
            <a:endParaRPr lang="en-US" dirty="0"/>
          </a:p>
        </p:txBody>
      </p:sp>
      <p:sp>
        <p:nvSpPr>
          <p:cNvPr id="15" name="Right Arrow 14"/>
          <p:cNvSpPr/>
          <p:nvPr/>
        </p:nvSpPr>
        <p:spPr>
          <a:xfrm>
            <a:off x="5320061" y="2037809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7582404" y="2068512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9829703" y="2037809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374832" y="1803612"/>
            <a:ext cx="2187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Request</a:t>
            </a:r>
            <a:endParaRPr lang="en-US" sz="2400" b="1" i="1" dirty="0"/>
          </a:p>
        </p:txBody>
      </p:sp>
      <p:sp>
        <p:nvSpPr>
          <p:cNvPr id="20" name="Can 19"/>
          <p:cNvSpPr/>
          <p:nvPr/>
        </p:nvSpPr>
        <p:spPr>
          <a:xfrm>
            <a:off x="10602936" y="2573785"/>
            <a:ext cx="1155443" cy="2711003"/>
          </a:xfrm>
          <a:prstGeom prst="can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</a:p>
          <a:p>
            <a:pPr algn="ctr"/>
            <a:r>
              <a:rPr lang="en-US" dirty="0" err="1" smtClean="0"/>
              <a:t>MySql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092466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8370441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Repository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3892447" y="4471988"/>
            <a:ext cx="1176077" cy="81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Resource</a:t>
            </a:r>
            <a:endParaRPr lang="en-US" dirty="0"/>
          </a:p>
        </p:txBody>
      </p:sp>
      <p:sp>
        <p:nvSpPr>
          <p:cNvPr id="24" name="Right Arrow 23"/>
          <p:cNvSpPr/>
          <p:nvPr/>
        </p:nvSpPr>
        <p:spPr>
          <a:xfrm rot="10800000">
            <a:off x="5194229" y="3983544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10800000">
            <a:off x="7501233" y="4044950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 rot="10800000">
            <a:off x="9722759" y="4014247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3269030" y="3825969"/>
            <a:ext cx="1542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Response</a:t>
            </a:r>
            <a:endParaRPr lang="en-US" sz="2400" b="1" i="1" dirty="0"/>
          </a:p>
        </p:txBody>
      </p:sp>
      <p:sp>
        <p:nvSpPr>
          <p:cNvPr id="29" name="Right Arrow 28"/>
          <p:cNvSpPr/>
          <p:nvPr/>
        </p:nvSpPr>
        <p:spPr>
          <a:xfrm>
            <a:off x="2895833" y="2023458"/>
            <a:ext cx="515823" cy="17881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/>
          <p:cNvSpPr/>
          <p:nvPr/>
        </p:nvSpPr>
        <p:spPr>
          <a:xfrm rot="10800000">
            <a:off x="2770001" y="3969193"/>
            <a:ext cx="596993" cy="1676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514" y="2834318"/>
            <a:ext cx="1983302" cy="1983302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2760133" y="914400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“API”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48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133" y="910167"/>
            <a:ext cx="6824133" cy="5118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0533" y="1828800"/>
            <a:ext cx="3234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StödOrderFÖrDenna</a:t>
            </a:r>
            <a:r>
              <a:rPr lang="en-US" dirty="0" smtClean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27126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5147" y="2684384"/>
            <a:ext cx="7799387" cy="1142549"/>
          </a:xfrm>
        </p:spPr>
        <p:txBody>
          <a:bodyPr>
            <a:noAutofit/>
          </a:bodyPr>
          <a:lstStyle/>
          <a:p>
            <a:r>
              <a:rPr lang="en-US" sz="6000" dirty="0" smtClean="0"/>
              <a:t>DREAMIERTEAM OUT!!!</a:t>
            </a:r>
            <a:endParaRPr lang="en-US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2794000" y="4165599"/>
            <a:ext cx="1744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2" action="ppaction://hlinkfile"/>
              </a:rPr>
              <a:t>Eclipse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51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72</TotalTime>
  <Words>65</Words>
  <Application>Microsoft Macintosh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Trebuchet MS</vt:lpstr>
      <vt:lpstr>Tw Cen MT</vt:lpstr>
      <vt:lpstr>Arial</vt:lpstr>
      <vt:lpstr>Circuit</vt:lpstr>
      <vt:lpstr>Taskmanager</vt:lpstr>
      <vt:lpstr>PowerPoint Presentation</vt:lpstr>
      <vt:lpstr>business logic</vt:lpstr>
      <vt:lpstr>PowerPoint Presentation</vt:lpstr>
      <vt:lpstr>PowerPoint Presentation</vt:lpstr>
      <vt:lpstr>PowerPoint Presentation</vt:lpstr>
      <vt:lpstr>DREAMIERTEAM OUT!!!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Taskmanager</dc:title>
  <dc:creator>Johan Sjölander</dc:creator>
  <cp:lastModifiedBy>Johan Sjölander</cp:lastModifiedBy>
  <cp:revision>8</cp:revision>
  <dcterms:created xsi:type="dcterms:W3CDTF">2017-03-31T08:09:24Z</dcterms:created>
  <dcterms:modified xsi:type="dcterms:W3CDTF">2017-03-31T09:21:26Z</dcterms:modified>
</cp:coreProperties>
</file>

<file path=docProps/thumbnail.jpeg>
</file>